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4" r:id="rId2"/>
    <p:sldId id="260" r:id="rId3"/>
    <p:sldId id="262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6D9495-4E45-40EE-B019-67FD7871770B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D6F376-6B37-4191-862D-F03A75CD1C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479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29FE-986C-42B0-A64F-72BFE7C95980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7D212-9941-41A6-811A-6DD052000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7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29FE-986C-42B0-A64F-72BFE7C95980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7D212-9941-41A6-811A-6DD052000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395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29FE-986C-42B0-A64F-72BFE7C95980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7D212-9941-41A6-811A-6DD052000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17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29FE-986C-42B0-A64F-72BFE7C95980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7D212-9941-41A6-811A-6DD052000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073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29FE-986C-42B0-A64F-72BFE7C95980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7D212-9941-41A6-811A-6DD052000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971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29FE-986C-42B0-A64F-72BFE7C95980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7D212-9941-41A6-811A-6DD052000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329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29FE-986C-42B0-A64F-72BFE7C95980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7D212-9941-41A6-811A-6DD052000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095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29FE-986C-42B0-A64F-72BFE7C95980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7D212-9941-41A6-811A-6DD052000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989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29FE-986C-42B0-A64F-72BFE7C95980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7D212-9941-41A6-811A-6DD052000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523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29FE-986C-42B0-A64F-72BFE7C95980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7D212-9941-41A6-811A-6DD052000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315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29FE-986C-42B0-A64F-72BFE7C95980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7D212-9941-41A6-811A-6DD052000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900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B29FE-986C-42B0-A64F-72BFE7C95980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7D212-9941-41A6-811A-6DD052000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74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Direct and indirect </a:t>
            </a:r>
            <a:r>
              <a:rPr lang="fr-FR" dirty="0" err="1" smtClean="0"/>
              <a:t>object</a:t>
            </a:r>
            <a:r>
              <a:rPr lang="fr-FR" dirty="0" smtClean="0"/>
              <a:t> </a:t>
            </a:r>
            <a:r>
              <a:rPr lang="fr-FR" dirty="0" err="1" smtClean="0"/>
              <a:t>pronouns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Patrick 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46806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496178"/>
              </p:ext>
            </p:extLst>
          </p:nvPr>
        </p:nvGraphicFramePr>
        <p:xfrm>
          <a:off x="152400" y="152400"/>
          <a:ext cx="8839200" cy="6787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2209800"/>
                <a:gridCol w="2209800"/>
                <a:gridCol w="2209800"/>
              </a:tblGrid>
              <a:tr h="82813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Direct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Translation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Indirect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83963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Me/m’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Me/m’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</a:t>
                      </a:r>
                      <a:endParaRPr lang="en-US" sz="2400" dirty="0"/>
                    </a:p>
                  </a:txBody>
                  <a:tcPr/>
                </a:tc>
              </a:tr>
              <a:tr h="839638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Te</a:t>
                      </a:r>
                      <a:r>
                        <a:rPr lang="en-US" sz="2400" dirty="0" smtClean="0"/>
                        <a:t>/t’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You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Te</a:t>
                      </a:r>
                      <a:r>
                        <a:rPr lang="en-US" sz="2400" dirty="0" smtClean="0"/>
                        <a:t>/t’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You</a:t>
                      </a:r>
                      <a:endParaRPr lang="en-US" sz="2400" dirty="0"/>
                    </a:p>
                  </a:txBody>
                  <a:tcPr/>
                </a:tc>
              </a:tr>
              <a:tr h="92158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Le/l’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Him, It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Lui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Him, her</a:t>
                      </a:r>
                      <a:endParaRPr lang="en-US" sz="2400" dirty="0"/>
                    </a:p>
                  </a:txBody>
                  <a:tcPr/>
                </a:tc>
              </a:tr>
              <a:tr h="83963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La/l’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Her, It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Nous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Us</a:t>
                      </a:r>
                      <a:endParaRPr lang="en-US" sz="2400" dirty="0"/>
                    </a:p>
                  </a:txBody>
                  <a:tcPr/>
                </a:tc>
              </a:tr>
              <a:tr h="83963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Us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Vous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You</a:t>
                      </a:r>
                      <a:endParaRPr lang="en-US" sz="2400" dirty="0"/>
                    </a:p>
                  </a:txBody>
                  <a:tcPr/>
                </a:tc>
              </a:tr>
              <a:tr h="839638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Vous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You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Leur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them</a:t>
                      </a:r>
                      <a:endParaRPr lang="en-US" sz="2400" dirty="0"/>
                    </a:p>
                  </a:txBody>
                  <a:tcPr/>
                </a:tc>
              </a:tr>
              <a:tr h="83963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Them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158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Direct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 object pronouns are the words that replace the direct object, so that we don't say things like "Marie was at the bank today. When I saw Marie I smiled." It's much more natural to say "Marie was at the bank today. When I saw her I smiled."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345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Présent</a:t>
            </a:r>
            <a:r>
              <a:rPr lang="en-US" dirty="0" smtClean="0"/>
              <a:t>:</a:t>
            </a:r>
          </a:p>
          <a:p>
            <a:r>
              <a:rPr lang="en-US" dirty="0" smtClean="0"/>
              <a:t>Je la </a:t>
            </a:r>
            <a:r>
              <a:rPr lang="en-US" dirty="0" err="1" smtClean="0"/>
              <a:t>regarde</a:t>
            </a:r>
            <a:endParaRPr lang="en-US" dirty="0" smtClean="0"/>
          </a:p>
          <a:p>
            <a:r>
              <a:rPr lang="en-US" dirty="0" smtClean="0"/>
              <a:t>Elle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parle</a:t>
            </a:r>
            <a:endParaRPr lang="en-US" dirty="0"/>
          </a:p>
          <a:p>
            <a:r>
              <a:rPr lang="en-US" dirty="0" err="1" smtClean="0"/>
              <a:t>Imparfait</a:t>
            </a:r>
            <a:endParaRPr lang="en-US" dirty="0" smtClean="0"/>
          </a:p>
          <a:p>
            <a:r>
              <a:rPr lang="en-US" dirty="0" err="1" smtClean="0"/>
              <a:t>Tu</a:t>
            </a:r>
            <a:r>
              <a:rPr lang="en-US" dirty="0" smtClean="0"/>
              <a:t> le </a:t>
            </a:r>
            <a:r>
              <a:rPr lang="en-US" dirty="0" err="1" smtClean="0"/>
              <a:t>mangeais</a:t>
            </a:r>
            <a:endParaRPr lang="en-US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diaais</a:t>
            </a:r>
            <a:r>
              <a:rPr lang="en-US" dirty="0" smtClean="0"/>
              <a:t> bonjour</a:t>
            </a:r>
          </a:p>
          <a:p>
            <a:r>
              <a:rPr lang="en-US" dirty="0" err="1" smtClean="0"/>
              <a:t>Passe</a:t>
            </a:r>
            <a:r>
              <a:rPr lang="en-US" dirty="0"/>
              <a:t> compos é</a:t>
            </a:r>
            <a:endParaRPr lang="en-US" dirty="0" smtClean="0"/>
          </a:p>
          <a:p>
            <a:r>
              <a:rPr lang="en-US" dirty="0" smtClean="0"/>
              <a:t>Nous les </a:t>
            </a:r>
            <a:r>
              <a:rPr lang="en-US" dirty="0" err="1" smtClean="0"/>
              <a:t>avons</a:t>
            </a:r>
            <a:r>
              <a:rPr lang="en-US" dirty="0" smtClean="0"/>
              <a:t> finis</a:t>
            </a:r>
          </a:p>
          <a:p>
            <a:r>
              <a:rPr lang="en-US" dirty="0" err="1" smtClean="0"/>
              <a:t>Vouslui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</a:t>
            </a:r>
            <a:r>
              <a:rPr lang="en-US"/>
              <a:t>envoy </a:t>
            </a:r>
            <a:r>
              <a:rPr lang="en-US" smtClean="0"/>
              <a:t>é une</a:t>
            </a:r>
            <a:r>
              <a:rPr lang="en-US" dirty="0" smtClean="0"/>
              <a:t> </a:t>
            </a:r>
            <a:r>
              <a:rPr lang="en-US" dirty="0" err="1" smtClean="0"/>
              <a:t>lettre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61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136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Direct and indirect object pronouns</vt:lpstr>
      <vt:lpstr>PowerPoint Presentation</vt:lpstr>
      <vt:lpstr>Use Direct Objects</vt:lpstr>
      <vt:lpstr>Example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and Indirect</dc:title>
  <dc:creator>PNHS Student</dc:creator>
  <cp:lastModifiedBy>PNHS Student</cp:lastModifiedBy>
  <cp:revision>6</cp:revision>
  <dcterms:created xsi:type="dcterms:W3CDTF">2013-01-29T16:09:29Z</dcterms:created>
  <dcterms:modified xsi:type="dcterms:W3CDTF">2013-01-30T16:18:32Z</dcterms:modified>
</cp:coreProperties>
</file>